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fntdata" ContentType="application/x-fontdata"/>
  <Default Extension="bmp" ContentType="image/bmp"/>
  <Default Extension="jpeg" ContentType="image/jpeg"/>
  <Default Extension="png" ContentType="image/png"/>
  <Default Extension="gif" ContentType="image/gif"/>
  <Default Extension="tif" ContentType="image/tif"/>
  <Default Extension="emf" ContentType="image/x-emf"/>
  <Default Extension="wmf" ContentType="image/x-wmf"/>
  <Default Extension="pct" ContentType="image/pct"/>
  <Default Extension="pcx" ContentType="image/pcx"/>
  <Default Extension="tga" ContentType="image/tga"/>
  <Default Extension="avi" ContentType="video/avi"/>
  <Default Extension="wmv" ContentType="video/wmv"/>
  <Default Extension="mpg" ContentType="video/mpeg"/>
  <Default Extension="mpeg" ContentType="video/mpeg"/>
  <Default Extension="mp2" ContentType="video/mpeg"/>
  <Default Extension="mp4" ContentType="video/mpeg"/>
  <Default Extension="wma" ContentType="audio/x-ms-wma"/>
  <Default Extension="mid" ContentType="audio/unknown"/>
  <Default Extension="midi" ContentType="audio/unknown"/>
  <Default Extension="rmi" ContentType="audio/unknown"/>
  <Default Extension="mp3" ContentType="audio/unknown"/>
  <Default Extension="wav" ContentType="audio/wav"/>
  <Default Extension="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</Types>
</file>

<file path=_rels/.rels><?xml version="1.0" encoding="UTF-8" standalone="yes" 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</file>

<file path=ppt/presentation.xml><?xml version="1.0" encoding="utf-8"?>
<p:presentation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dMasterIdLst>
    <p:sldMasterId id="2147483648" r:id="rId5"/>
  </p:sldMasterIdLst>
  <p:sldIdLst>
    <p:sldId id="256" r:id="rId6"/>
  </p:sldIdLst>
  <p:sldSz cx="9144000" cy="6858000"/>
  <p:notesSz cx="6858000" cy="9144000"/>
  <p:defaultText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1pPr>
    <a:lvl2pPr marL="457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2pPr>
    <a:lvl3pPr marL="914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3pPr>
    <a:lvl4pPr marL="1371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4pPr>
    <a:lvl5pPr marL="18288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5pPr>
  </p:defaultTextStyle>
</p:presentation>
</file>

<file path=ppt/presProps.xml><?xml version="1.0" encoding="utf-8"?>
<p:presentation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howPr showNarration="1">
    <p:penClr>
      <a:srgbClr val="0000FF"/>
    </p:penClr>
  </p:showPr>
  <p:extLst>
    <p:ext uri="smNativeData">
      <pr:smAppRevision xmlns:pr="smNativeData" dt="1555669937" val="960" rev64="64" revOS="3"/>
      <pr:smFileRevision xmlns:pr="smNativeData" dt="1555669937" val="0"/>
      <pr:guideOptions xmlns:pr="smNativeData" dt="1555669937" snapToGrid="1" snapToBorder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ideViewPr>
    <p:cSldViewPr>
      <p:cViewPr varScale="1">
        <p:scale>
          <a:sx n="60" d="100"/>
          <a:sy n="60" d="100"/>
        </p:scale>
        <p:origin x="1384" y="209"/>
      </p:cViewPr>
      <p:guideLst x="0" y="0"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sorterViewPr>
    <p:cViewPr>
      <p:scale>
        <a:sx n="17" d="100"/>
        <a:sy n="17" d="100"/>
      </p:scale>
      <p:origin x="0" y="0"/>
    </p:cViewPr>
  </p:sorterViewPr>
  <p:notesViewPr>
    <p:cSldViewPr>
      <p:cViewPr>
        <p:scale>
          <a:sx n="60" d="100"/>
          <a:sy n="60" d="100"/>
        </p:scale>
        <p:origin x="1384" y="209"/>
      </p:cViewPr>
    </p:cSldViewPr>
  </p:notesViewPr>
  <p:gridSpacing cx="-1740023841" cy="-1740023841"/>
</p:viewPr>
</file>

<file path=ppt/_rels/presentation.xml.rels><?xml version="1.0" encoding="UTF-8" standalone="yes" 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tableStyles" Target="tableStyles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6" Type="http://schemas.openxmlformats.org/officeDocument/2006/relationships/slide" Target="slides/slide1.xml"/></Relationships>
</file>

<file path=ppt/slideLayouts/_rels/slideLayout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saO5XBMAAAAlAAAAZAAAAA8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Gg0AAAg0AAAmFgAAAAAAACYAAAAIAAAAAQAAAAAAAAA="/>
              </a:ext>
            </a:extLst>
          </p:cNvSpPr>
          <p:nvPr>
            <p:ph type="ctrTitle"/>
          </p:nvPr>
        </p:nvSpPr>
        <p:spPr>
          <a:xfrm>
            <a:off x="685800" y="2129790"/>
            <a:ext cx="7772400" cy="1470660"/>
          </a:xfrm>
        </p:spPr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:pr="smNativeData" val="SMDATA_13_saO5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wCAAA6BcAANAvAACwIgAAAAAAACYAAAAIAAAAAQAAAAAAAAA="/>
              </a:ext>
            </a:extLst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/>
            <a:r>
              <a:t>Click to edit Master subtitle style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saO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E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3750DB69-27DA-052D-94E8-D17895A66284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saO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saO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QAI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4F8F0615-5BA2-DAF0-EC37-ADA548791AF8}" type="slidenum">
              <a:t/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saO5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saO5XBMAAAAlAAAAZAAAAA0AAAAAkAAAAEgAAACQAAAASAAAAAAAAAAA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x9u44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AgAAAAAAAAA="/>
              </a:ext>
            </a:extLst>
          </p:cNvSpPr>
          <p:nvPr>
            <p:ph idx="1"/>
          </p:nvPr>
        </p:nvSpPr>
        <p:spPr/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saO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OQdopU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27D2753B-75CA-8783-846A-83D63B2472D6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saO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Ohtmkc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saO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mF1s4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730FF70-3ECA-6509-8488-C85CB1C6729D}" type="slidenum">
              <a:t/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saO5XBMAAAAlAAAAZAAAAA0AAAAAkAAAAEgAAACQAAAASAAAAAAAAAAC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IKAAAsAEAAHA1AACwJQAAEAAAACYAAAAIAAAAgwAAAAAAAAA="/>
              </a:ext>
            </a:extLst>
          </p:cNvSpPr>
          <p:nvPr>
            <p:ph type="title"/>
          </p:nvPr>
        </p:nvSpPr>
        <p:spPr>
          <a:xfrm>
            <a:off x="6629400" y="274320"/>
            <a:ext cx="2057400" cy="5852160"/>
          </a:xfrm>
        </p:spPr>
        <p:txBody>
          <a:bodyPr vert="vert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saO5XBMAAAAlAAAAZAAAAA0AAAAAkAAAAEgAAACQAAAASAAAAAAAAAAA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AEAANgnAACwJQAAEAAAACYAAAAIAAAAAwAAAAAAAAA="/>
              </a:ext>
            </a:extLst>
          </p:cNvSpPr>
          <p:nvPr>
            <p:ph idx="1"/>
          </p:nvPr>
        </p:nvSpPr>
        <p:spPr>
          <a:xfrm>
            <a:off x="457200" y="274320"/>
            <a:ext cx="6019800" cy="5852160"/>
          </a:xfr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saO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062BBC18-56EB-7E4A-A593-A01FF2DD53F5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saO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fr9mc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saO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6E51EBE-F0FB-B0E8-B55D-06BD50134353}" type="slidenum">
              <a:t/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saO5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saO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kAY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AAAAAAAAAAA="/>
              </a:ext>
            </a:extLst>
          </p:cNvSpPr>
          <p:nvPr>
            <p:ph idx="1"/>
          </p:nvPr>
        </p:nvSpPr>
        <p:spPr/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saO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411392D4-9AAC-4664-E2AB-6C31DCE51439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saO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saO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1330D22-6C9C-66FB-D28B-9AAE43C524CF}" type="slidenum">
              <a:t/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saO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HBsAAEI0AAB9IwAAEAAAACYAAAAIAAAAgQAAAAAAAAA="/>
              </a:ext>
            </a:extLst>
          </p:cNvSpPr>
          <p:nvPr>
            <p:ph type="title"/>
          </p:nvPr>
        </p:nvSpPr>
        <p:spPr>
          <a:xfrm>
            <a:off x="722630" y="4406900"/>
            <a:ext cx="7772400" cy="1362075"/>
          </a:xfr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saO5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4REAAEI0AAAcGwAAEAAAACYAAAAIAAAAgQAAAAAAAAA="/>
              </a:ext>
            </a:extLst>
          </p:cNvSpPr>
          <p:nvPr>
            <p:ph idx="1"/>
          </p:nvPr>
        </p:nvSpPr>
        <p:spPr>
          <a:xfrm>
            <a:off x="722630" y="2906395"/>
            <a:ext cx="7772400" cy="1500505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saO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Sj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6261002A-648F-34F6-C1D9-92A34E9737C7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saO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53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saO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MUE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8E0CDFC-B2D5-B53B-9B58-446E83166D11}" type="slidenum">
              <a:t/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ColTx">
  <p:cSld name="Title and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saO5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saO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KgbAACwJQAAEAAAACYAAAAIAAAAAQAAAAAAAAA="/>
              </a:ext>
            </a:extLst>
          </p:cNvSpPr>
          <p:nvPr>
            <p:ph sz="half" idx="1"/>
          </p:nvPr>
        </p:nvSpPr>
        <p:spPr>
          <a:xfrm>
            <a:off x="457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saO5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2j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YHAAA2AkAAHA1AACwJQAAAAAAACYAAAAIAAAAAQAAAAAAAAA="/>
              </a:ext>
            </a:extLst>
          </p:cNvSpPr>
          <p:nvPr>
            <p:ph sz="half" idx="2"/>
          </p:nvPr>
        </p:nvSpPr>
        <p:spPr>
          <a:xfrm>
            <a:off x="4648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saO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DKw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4B5F8224-6AA6-0A74-E8E7-9C21CCA91EC9}" type="datetime1">
              <a:t/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saO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7B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saO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vkY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4A5A9C6-8889-F05F-C71D-7E0AE753312B}" type="slidenum">
              <a:t/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saO5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3"/>
          <p:cNvSpPr>
            <a:spLocks noGrp="1" noChangeArrowheads="1"/>
            <a:extLst>
              <a:ext uri="smNativeData">
                <pr:smNativeData xmlns:pr="smNativeData" val="SMDATA_13_saO5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QAI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cQkAAKobAABhDQAAEAAAACYAAAAIAAAAgQAAAAAAAAA="/>
              </a:ext>
            </a:extLst>
          </p:cNvSpPr>
          <p:nvPr>
            <p:ph idx="1"/>
          </p:nvPr>
        </p:nvSpPr>
        <p:spPr>
          <a:xfrm>
            <a:off x="45720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saO5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LpLAjU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YQ0AAKobAACwJQAAAAAAACYAAAAIAAAAAQAAAAAAAAA="/>
              </a:ext>
            </a:extLst>
          </p:cNvSpPr>
          <p:nvPr>
            <p:ph sz="half" idx="2"/>
          </p:nvPr>
        </p:nvSpPr>
        <p:spPr>
          <a:xfrm>
            <a:off x="45720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SlideText2"/>
          <p:cNvSpPr>
            <a:spLocks noGrp="1" noChangeArrowheads="1"/>
            <a:extLst>
              <a:ext uri="smNativeData">
                <pr:smNativeData xmlns:pr="smNativeData" val="SMDATA_13_saO5XBMAAAAlAAAAZAAAAA8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Fmk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cQkAAHA1AABhDQAAAAAAACYAAAAIAAAAgQAAAAAAAAA="/>
              </a:ext>
            </a:extLst>
          </p:cNvSpPr>
          <p:nvPr>
            <p:ph idx="3"/>
          </p:nvPr>
        </p:nvSpPr>
        <p:spPr>
          <a:xfrm>
            <a:off x="464693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6" name="SlideText4"/>
          <p:cNvSpPr>
            <a:spLocks noGrp="1" noChangeArrowheads="1"/>
            <a:extLst>
              <a:ext uri="smNativeData">
                <pr:smNativeData xmlns:pr="smNativeData" val="SMDATA_13_saO5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l0g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YQ0AAHA1AACwJQAAAAAAACYAAAAIAAAAAQAAAAAAAAA="/>
              </a:ext>
            </a:extLst>
          </p:cNvSpPr>
          <p:nvPr>
            <p:ph sz="half" idx="4"/>
          </p:nvPr>
        </p:nvSpPr>
        <p:spPr>
          <a:xfrm>
            <a:off x="464693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7" name="DateTimeArea1"/>
          <p:cNvSpPr>
            <a:spLocks noGrp="1" noChangeArrowheads="1"/>
            <a:extLst>
              <a:ext uri="smNativeData">
                <pr:smNativeData xmlns:pr="smNativeData" val="SMDATA_13_saO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j0k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36C01624-6ADB-95E0-9578-9CB5583663C9}" type="datetime1">
              <a:t/>
            </a:fld>
          </a:p>
        </p:txBody>
      </p:sp>
      <p:sp>
        <p:nvSpPr>
          <p:cNvPr id="8" name="FooterArea1"/>
          <p:cNvSpPr>
            <a:spLocks noGrp="1" noChangeArrowheads="1"/>
            <a:extLst>
              <a:ext uri="smNativeData">
                <pr:smNativeData xmlns:pr="smNativeData" val="SMDATA_13_saO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oWU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9" name="SlideNumberArea1"/>
          <p:cNvSpPr>
            <a:spLocks noGrp="1" noChangeArrowheads="1"/>
            <a:extLst>
              <a:ext uri="smNativeData">
                <pr:smNativeData xmlns:pr="smNativeData" val="SMDATA_13_saO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Jm+3U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3777AA1-EFEE-228C-A0CF-19D93481564C}" type="slidenum">
              <a:t/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saO5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DateTimeArea1"/>
          <p:cNvSpPr>
            <a:spLocks noGrp="1" noChangeArrowheads="1"/>
            <a:extLst>
              <a:ext uri="smNativeData">
                <pr:smNativeData xmlns:pr="smNativeData" val="SMDATA_13_saO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wAZQ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38E11E89-C7D5-B4E8-9B59-31BD50176D64}" type="datetime1">
              <a:t/>
            </a:fld>
          </a:p>
        </p:txBody>
      </p:sp>
      <p:sp>
        <p:nvSpPr>
          <p:cNvPr id="4" name="FooterArea1"/>
          <p:cNvSpPr>
            <a:spLocks noGrp="1" noChangeArrowheads="1"/>
            <a:extLst>
              <a:ext uri="smNativeData">
                <pr:smNativeData xmlns:pr="smNativeData" val="SMDATA_13_saO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1MU5o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SlideNumberArea1"/>
          <p:cNvSpPr>
            <a:spLocks noGrp="1" noChangeArrowheads="1"/>
            <a:extLst>
              <a:ext uri="smNativeData">
                <pr:smNativeData xmlns:pr="smNativeData" val="SMDATA_13_saO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0E5668B-C59D-B090-D35D-33C528132566}" type="slidenum">
              <a:t/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saO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6D151E31-7F80-40E8-CEAD-89BD50E338DC}" type="datetime1">
              <a:t/>
            </a:fld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saO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4" name="SlideNumberArea1"/>
          <p:cNvSpPr>
            <a:spLocks noGrp="1" noChangeArrowheads="1"/>
            <a:extLst>
              <a:ext uri="smNativeData">
                <pr:smNativeData xmlns:pr="smNativeData" val="SMDATA_13_saO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B6635EC-A286-33C3-C8DE-54967B903E01}" type="slidenum">
              <a:t/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saO5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rgEAAFIVAADUCAAAEAAAACYAAAAIAAAAgQAAAAAAAAA="/>
              </a:ext>
            </a:extLst>
          </p:cNvSpPr>
          <p:nvPr>
            <p:ph type="title"/>
          </p:nvPr>
        </p:nvSpPr>
        <p:spPr>
          <a:xfrm>
            <a:off x="457200" y="273050"/>
            <a:ext cx="3008630" cy="116205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saO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+FQAArgEAAHA1AACwJQAAEAAAACYAAAAIAAAAAQAAAAAAAAA="/>
              </a:ext>
            </a:extLst>
          </p:cNvSpPr>
          <p:nvPr>
            <p:ph idx="1"/>
          </p:nvPr>
        </p:nvSpPr>
        <p:spPr>
          <a:xfrm>
            <a:off x="3575050" y="273050"/>
            <a:ext cx="5111750" cy="585343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saO5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LLPpH4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1AgAAFIVAACwJQAAAAAAACYAAAAIAAAAAQAAAAAAAAA="/>
              </a:ext>
            </a:extLst>
          </p:cNvSpPr>
          <p:nvPr>
            <p:ph sz="half" idx="2"/>
          </p:nvPr>
        </p:nvSpPr>
        <p:spPr>
          <a:xfrm>
            <a:off x="457200" y="1435100"/>
            <a:ext cx="3008630" cy="46913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saO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Jftzu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5A0F028E-C0B7-5AF4-F9B7-36A14CF90F63}" type="datetime1">
              <a:t/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saO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3UBQI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saO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OviGs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F45F1CA-8482-1007-CCFD-7252BFB33A27}" type="slidenum">
              <a:t/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saO5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iB0AAMYsAAAEIQAAEAAAACYAAAAIAAAAgQAAAAAAAAA="/>
              </a:ext>
            </a:extLst>
          </p:cNvSpPr>
          <p:nvPr>
            <p:ph type="title"/>
          </p:nvPr>
        </p:nvSpPr>
        <p:spPr>
          <a:xfrm>
            <a:off x="1791970" y="4800600"/>
            <a:ext cx="5486400" cy="56642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saO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Mmpqw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xgMAAMYsAAAWHQAAEAAAACYAAAAIAAAAAQAAAAAAAAA="/>
              </a:ext>
            </a:extLst>
          </p:cNvSpPr>
          <p:nvPr>
            <p:ph idx="1"/>
          </p:nvPr>
        </p:nvSpPr>
        <p:spPr>
          <a:xfrm>
            <a:off x="1791970" y="613410"/>
            <a:ext cx="5486400" cy="411480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saO5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LCQQOc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BCEAAMYsAAD4JQAAAAAAACYAAAAIAAAAAQAAAAAAAAA="/>
              </a:ext>
            </a:extLst>
          </p:cNvSpPr>
          <p:nvPr>
            <p:ph sz="half" idx="2"/>
          </p:nvPr>
        </p:nvSpPr>
        <p:spPr>
          <a:xfrm>
            <a:off x="1791970" y="5367020"/>
            <a:ext cx="5486400" cy="8051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saO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JSrM7c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07CB2CDC-92EA-9EDA-A473-648F623D5231}" type="datetime1">
              <a:t/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saO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BF9/oE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saO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KRLPSc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0CDB1F7-B9ED-9847-A375-4F12FF3B551A}" type="slidenum">
              <a:t/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 name="Default Desig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saO5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Z0TWE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//////////8="/>
              </a:ext>
            </a:extLst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saO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//////////8="/>
              </a:ext>
            </a:extLst>
          </p:cNvSpPr>
          <p:nvPr>
            <p:ph type="body"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saO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//////////8="/>
              </a:ext>
            </a:extLst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fld id="{51459335-7BBC-1065-F2FD-8D30DDB304D8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saO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//////////8="/>
              </a:ext>
            </a:extLst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ct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saO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//////////8="/>
              </a:ext>
            </a:extLst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fld id="{1FE27D68-26F2-B78B-BC5A-D0DE33144A85}" type="slidenum">
              <a:t/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marR="0" indent="0" algn="ctr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4400" b="0" i="0" u="none" strike="noStrike" kern="1" spc="0" baseline="0">
          <a:solidFill>
            <a:schemeClr val="tx2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1pPr>
    </p:titleStyle>
    <p:bodyStyle>
      <a:lvl1pPr marL="342900" marR="0" indent="-342900" algn="l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32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1pPr>
      <a:lvl2pPr marL="742950" marR="0" indent="-285750" algn="l" defTabSz="914400">
        <a:lnSpc>
          <a:spcPct val="100000"/>
        </a:lnSpc>
        <a:spcBef>
          <a:spcPts val="670"/>
        </a:spcBef>
        <a:spcAft>
          <a:spcPts val="0"/>
        </a:spcAft>
        <a:buClrTx/>
        <a:buSzTx/>
        <a:buFontTx/>
        <a:buChar char="–"/>
        <a:tabLst/>
        <a:defRPr sz="28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2pPr>
      <a:lvl3pPr marL="1143000" marR="0" indent="-228600" algn="l" defTabSz="914400">
        <a:lnSpc>
          <a:spcPct val="100000"/>
        </a:lnSpc>
        <a:spcBef>
          <a:spcPts val="575"/>
        </a:spcBef>
        <a:spcAft>
          <a:spcPts val="0"/>
        </a:spcAft>
        <a:buClrTx/>
        <a:buSzTx/>
        <a:buFontTx/>
        <a:buChar char="•"/>
        <a:tabLst/>
        <a:defRPr sz="24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3pPr>
      <a:lvl4pPr marL="16002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–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4pPr>
      <a:lvl5pPr marL="20574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»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5pPr>
    </p:bodyStyle>
  </p:txStyles>
</p:sldMaster>
</file>

<file path=ppt/slides/_rels/slide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1"/>
          <p:cNvPicPr>
            <a:extLst>
              <a:ext uri="smNativeData">
                <pr:smNativeData xmlns:pr="smNativeData" val="SMDATA_15_saO5XBMAAAAlAAAAEQ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u+DjBf///wEAAAAAAAAAAAAAAAAAAAAAAAAAAAAAAAAAAAAAAAAAAAAAAAJ/f38AgICAA8zMzADAwP8Af39/AAAAAAAAAAAAAAAAAP///wAAAAAAIQAAABgAAAAUAAAAAAAAAAAAAABAOAAAoikAAB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767830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009999"/>
      </a:hlink>
      <a:folHlink>
        <a:srgbClr val="99CC00"/>
      </a:folHlink>
    </a:clrScheme>
    <a:fontScheme name="Presentatio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 cap="flat" cmpd="sng" algn="ctr">
          <a:solidFill>
            <a:schemeClr val="tx1"/>
          </a:solidFill>
          <a:prstDash val="solid"/>
          <a:headEnd type="none"/>
          <a:tailEnd type="none"/>
        </a:ln>
      </a:spPr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6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7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8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9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0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1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2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easqk</dc:creator>
  <cp:keywords/>
  <dc:description/>
  <cp:lastModifiedBy>apc</cp:lastModifiedBy>
  <cp:revision>0</cp:revision>
  <dcterms:created xsi:type="dcterms:W3CDTF">2019-04-19T09:32:00Z</dcterms:created>
  <dcterms:modified xsi:type="dcterms:W3CDTF">2019-04-19T09:32:17Z</dcterms:modified>
</cp:coreProperties>
</file>